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3" r:id="rId4"/>
    <p:sldId id="284" r:id="rId5"/>
    <p:sldId id="260" r:id="rId6"/>
    <p:sldId id="282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30FBF-F34D-476B-A4F6-1B475487C025}" v="2" dt="2026-01-29T09:21:17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x_na Putra" userId="94b16182f48db853" providerId="LiveId" clId="{6BC2FBAD-0B8B-4159-9AC8-9D69D6BD783F}"/>
    <pc:docChg chg="modSld">
      <pc:chgData name="lux_na Putra" userId="94b16182f48db853" providerId="LiveId" clId="{6BC2FBAD-0B8B-4159-9AC8-9D69D6BD783F}" dt="2026-01-29T09:18:29.607" v="0" actId="5736"/>
      <pc:docMkLst>
        <pc:docMk/>
      </pc:docMkLst>
      <pc:sldChg chg="modSp">
        <pc:chgData name="lux_na Putra" userId="94b16182f48db853" providerId="LiveId" clId="{6BC2FBAD-0B8B-4159-9AC8-9D69D6BD783F}" dt="2026-01-29T09:18:29.607" v="0" actId="5736"/>
        <pc:sldMkLst>
          <pc:docMk/>
          <pc:sldMk cId="55810977" sldId="257"/>
        </pc:sldMkLst>
        <pc:graphicFrameChg chg="mod">
          <ac:chgData name="lux_na Putra" userId="94b16182f48db853" providerId="LiveId" clId="{6BC2FBAD-0B8B-4159-9AC8-9D69D6BD783F}" dt="2026-01-29T09:18:29.607" v="0" actId="5736"/>
          <ac:graphicFrameMkLst>
            <pc:docMk/>
            <pc:sldMk cId="55810977" sldId="257"/>
            <ac:graphicFrameMk id="8" creationId="{3CFB5C38-CB06-3E92-6674-549D33351D69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microsoft.com/office/2007/relationships/hdphoto" Target="../media/hdphoto1.wdp"/><Relationship Id="rId1" Type="http://schemas.openxmlformats.org/officeDocument/2006/relationships/image" Target="../media/image7.png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microsoft.com/office/2007/relationships/hdphoto" Target="../media/hdphoto1.wdp"/><Relationship Id="rId1" Type="http://schemas.openxmlformats.org/officeDocument/2006/relationships/image" Target="../media/image7.png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55990-056C-4C6D-82E3-1A41E31AA0F1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14A797-5944-49D3-8F5C-3598A9311262}">
      <dgm:prSet phldrT="[Text]"/>
      <dgm:spPr/>
      <dgm:t>
        <a:bodyPr/>
        <a:lstStyle/>
        <a:p>
          <a:r>
            <a:rPr lang="th-TH" dirty="0"/>
            <a:t>ภาพป้ายแปลงฯ</a:t>
          </a:r>
          <a:endParaRPr lang="en-US" dirty="0"/>
        </a:p>
      </dgm:t>
    </dgm:pt>
    <dgm:pt modelId="{09FC3AFF-2259-4AD1-8D9D-6561CD8007FF}" type="parTrans" cxnId="{5BA79706-84A6-4053-A778-9B93BCC5A970}">
      <dgm:prSet/>
      <dgm:spPr/>
      <dgm:t>
        <a:bodyPr/>
        <a:lstStyle/>
        <a:p>
          <a:endParaRPr lang="en-US"/>
        </a:p>
      </dgm:t>
    </dgm:pt>
    <dgm:pt modelId="{2DE99843-40E8-4B2A-9420-F2FDEAB73143}" type="sibTrans" cxnId="{5BA79706-84A6-4053-A778-9B93BCC5A970}">
      <dgm:prSet/>
      <dgm:spPr/>
      <dgm:t>
        <a:bodyPr/>
        <a:lstStyle/>
        <a:p>
          <a:endParaRPr lang="en-US"/>
        </a:p>
      </dgm:t>
    </dgm:pt>
    <dgm:pt modelId="{A35EF7F3-F463-437E-B599-C8CB08F47445}">
      <dgm:prSet phldrT="[Text]"/>
      <dgm:spPr/>
      <dgm:t>
        <a:bodyPr/>
        <a:lstStyle/>
        <a:p>
          <a:r>
            <a:rPr lang="th-TH" dirty="0"/>
            <a:t>ภาพรวมแปลงทดสอบสาธิต</a:t>
          </a:r>
          <a:endParaRPr lang="en-US" dirty="0"/>
        </a:p>
      </dgm:t>
    </dgm:pt>
    <dgm:pt modelId="{A8DF1ABB-0632-4D8D-AD48-0A18CBC204BB}" type="parTrans" cxnId="{742D0795-A2FA-4FC7-94A2-E05ACEFE555D}">
      <dgm:prSet/>
      <dgm:spPr/>
      <dgm:t>
        <a:bodyPr/>
        <a:lstStyle/>
        <a:p>
          <a:endParaRPr lang="en-US"/>
        </a:p>
      </dgm:t>
    </dgm:pt>
    <dgm:pt modelId="{3FF728BE-56FA-4249-8382-356D1065DEF1}" type="sibTrans" cxnId="{742D0795-A2FA-4FC7-94A2-E05ACEFE555D}">
      <dgm:prSet/>
      <dgm:spPr/>
      <dgm:t>
        <a:bodyPr/>
        <a:lstStyle/>
        <a:p>
          <a:endParaRPr lang="en-US"/>
        </a:p>
      </dgm:t>
    </dgm:pt>
    <dgm:pt modelId="{ACCFDC3A-7F60-4ADA-861E-24B28624CD2A}" type="pres">
      <dgm:prSet presAssocID="{91F55990-056C-4C6D-82E3-1A41E31AA0F1}" presName="diagram" presStyleCnt="0">
        <dgm:presLayoutVars>
          <dgm:dir/>
        </dgm:presLayoutVars>
      </dgm:prSet>
      <dgm:spPr/>
    </dgm:pt>
    <dgm:pt modelId="{56EC14DB-0F5E-4342-BA56-F0D5257D5422}" type="pres">
      <dgm:prSet presAssocID="{A614A797-5944-49D3-8F5C-3598A9311262}" presName="composite" presStyleCnt="0"/>
      <dgm:spPr/>
    </dgm:pt>
    <dgm:pt modelId="{8E37F628-F99C-4AEB-AE25-21B9BEFB7237}" type="pres">
      <dgm:prSet presAssocID="{A614A797-5944-49D3-8F5C-3598A9311262}" presName="Image" presStyleLbl="bgShp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4717A0-76E8-4392-BF90-D1F24F9BAB42}" type="pres">
      <dgm:prSet presAssocID="{A614A797-5944-49D3-8F5C-3598A9311262}" presName="Parent" presStyleLbl="node0" presStyleIdx="0" presStyleCnt="2">
        <dgm:presLayoutVars>
          <dgm:bulletEnabled val="1"/>
        </dgm:presLayoutVars>
      </dgm:prSet>
      <dgm:spPr/>
    </dgm:pt>
    <dgm:pt modelId="{33A7F6B2-D961-401C-B161-E47771ACB892}" type="pres">
      <dgm:prSet presAssocID="{2DE99843-40E8-4B2A-9420-F2FDEAB73143}" presName="sibTrans" presStyleCnt="0"/>
      <dgm:spPr/>
    </dgm:pt>
    <dgm:pt modelId="{7B03592E-30E4-4598-B88F-D6283EBAC3A9}" type="pres">
      <dgm:prSet presAssocID="{A35EF7F3-F463-437E-B599-C8CB08F47445}" presName="composite" presStyleCnt="0"/>
      <dgm:spPr/>
    </dgm:pt>
    <dgm:pt modelId="{B225D223-2991-4C7A-A96E-28A691704247}" type="pres">
      <dgm:prSet presAssocID="{A35EF7F3-F463-437E-B599-C8CB08F47445}" presName="Image" presStyleLbl="bgShp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2AAFC3F-7875-4118-A850-A76D8E886BAC}" type="pres">
      <dgm:prSet presAssocID="{A35EF7F3-F463-437E-B599-C8CB08F47445}" presName="Parent" presStyleLbl="node0" presStyleIdx="1" presStyleCnt="2">
        <dgm:presLayoutVars>
          <dgm:bulletEnabled val="1"/>
        </dgm:presLayoutVars>
      </dgm:prSet>
      <dgm:spPr/>
    </dgm:pt>
  </dgm:ptLst>
  <dgm:cxnLst>
    <dgm:cxn modelId="{5BA79706-84A6-4053-A778-9B93BCC5A970}" srcId="{91F55990-056C-4C6D-82E3-1A41E31AA0F1}" destId="{A614A797-5944-49D3-8F5C-3598A9311262}" srcOrd="0" destOrd="0" parTransId="{09FC3AFF-2259-4AD1-8D9D-6561CD8007FF}" sibTransId="{2DE99843-40E8-4B2A-9420-F2FDEAB73143}"/>
    <dgm:cxn modelId="{ACDB162D-2B29-47D7-83DD-4969326E4C5F}" type="presOf" srcId="{A35EF7F3-F463-437E-B599-C8CB08F47445}" destId="{22AAFC3F-7875-4118-A850-A76D8E886BAC}" srcOrd="0" destOrd="0" presId="urn:microsoft.com/office/officeart/2008/layout/BendingPictureCaption"/>
    <dgm:cxn modelId="{F8CBC98B-7909-4BF3-96C3-2036940F62C3}" type="presOf" srcId="{A614A797-5944-49D3-8F5C-3598A9311262}" destId="{AF4717A0-76E8-4392-BF90-D1F24F9BAB42}" srcOrd="0" destOrd="0" presId="urn:microsoft.com/office/officeart/2008/layout/BendingPictureCaption"/>
    <dgm:cxn modelId="{742D0795-A2FA-4FC7-94A2-E05ACEFE555D}" srcId="{91F55990-056C-4C6D-82E3-1A41E31AA0F1}" destId="{A35EF7F3-F463-437E-B599-C8CB08F47445}" srcOrd="1" destOrd="0" parTransId="{A8DF1ABB-0632-4D8D-AD48-0A18CBC204BB}" sibTransId="{3FF728BE-56FA-4249-8382-356D1065DEF1}"/>
    <dgm:cxn modelId="{2466B0E8-D00E-4D98-9F1A-CD3728010687}" type="presOf" srcId="{91F55990-056C-4C6D-82E3-1A41E31AA0F1}" destId="{ACCFDC3A-7F60-4ADA-861E-24B28624CD2A}" srcOrd="0" destOrd="0" presId="urn:microsoft.com/office/officeart/2008/layout/BendingPictureCaption"/>
    <dgm:cxn modelId="{EE2DA361-A479-4409-8EF3-48E274EB8FC6}" type="presParOf" srcId="{ACCFDC3A-7F60-4ADA-861E-24B28624CD2A}" destId="{56EC14DB-0F5E-4342-BA56-F0D5257D5422}" srcOrd="0" destOrd="0" presId="urn:microsoft.com/office/officeart/2008/layout/BendingPictureCaption"/>
    <dgm:cxn modelId="{1F7D0119-8EE7-4698-B233-95CEA420B3B3}" type="presParOf" srcId="{56EC14DB-0F5E-4342-BA56-F0D5257D5422}" destId="{8E37F628-F99C-4AEB-AE25-21B9BEFB7237}" srcOrd="0" destOrd="0" presId="urn:microsoft.com/office/officeart/2008/layout/BendingPictureCaption"/>
    <dgm:cxn modelId="{D83915F6-108D-4796-90E6-0513069A1E45}" type="presParOf" srcId="{56EC14DB-0F5E-4342-BA56-F0D5257D5422}" destId="{AF4717A0-76E8-4392-BF90-D1F24F9BAB42}" srcOrd="1" destOrd="0" presId="urn:microsoft.com/office/officeart/2008/layout/BendingPictureCaption"/>
    <dgm:cxn modelId="{D5B30638-02BE-4D0B-8283-0ED99EAA6372}" type="presParOf" srcId="{ACCFDC3A-7F60-4ADA-861E-24B28624CD2A}" destId="{33A7F6B2-D961-401C-B161-E47771ACB892}" srcOrd="1" destOrd="0" presId="urn:microsoft.com/office/officeart/2008/layout/BendingPictureCaption"/>
    <dgm:cxn modelId="{450FF754-3A17-4CA7-B123-C62C4C2078DA}" type="presParOf" srcId="{ACCFDC3A-7F60-4ADA-861E-24B28624CD2A}" destId="{7B03592E-30E4-4598-B88F-D6283EBAC3A9}" srcOrd="2" destOrd="0" presId="urn:microsoft.com/office/officeart/2008/layout/BendingPictureCaption"/>
    <dgm:cxn modelId="{94056D59-3AB2-414F-80A4-AEE2408A5524}" type="presParOf" srcId="{7B03592E-30E4-4598-B88F-D6283EBAC3A9}" destId="{B225D223-2991-4C7A-A96E-28A691704247}" srcOrd="0" destOrd="0" presId="urn:microsoft.com/office/officeart/2008/layout/BendingPictureCaption"/>
    <dgm:cxn modelId="{989FF7AB-6608-43D4-B637-FC425B939D6F}" type="presParOf" srcId="{7B03592E-30E4-4598-B88F-D6283EBAC3A9}" destId="{22AAFC3F-7875-4118-A850-A76D8E886BA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13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14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15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16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17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18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19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20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 custLinFactNeighborX="-546" custLinFactNeighborY="738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21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22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23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24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25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26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27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28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29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30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31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32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815375-D64A-49D5-B7B2-F080AEF73A0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D56666-B6B0-415E-9EA7-F8DBF79A58FE}">
      <dgm:prSet phldrT="[Text]"/>
      <dgm:spPr/>
      <dgm:t>
        <a:bodyPr/>
        <a:lstStyle/>
        <a:p>
          <a:r>
            <a:rPr lang="th-TH" dirty="0"/>
            <a:t>ตัดปรับแปลงหลังเก็บข้อมูล</a:t>
          </a:r>
        </a:p>
        <a:p>
          <a:endParaRPr lang="en-US" dirty="0"/>
        </a:p>
      </dgm:t>
    </dgm:pt>
    <dgm:pt modelId="{84347156-AC92-48C7-B2D6-FE7C8FE3C77A}" type="parTrans" cxnId="{D8062EEF-E889-4AC2-9EFA-13DAABD323CD}">
      <dgm:prSet/>
      <dgm:spPr/>
      <dgm:t>
        <a:bodyPr/>
        <a:lstStyle/>
        <a:p>
          <a:endParaRPr lang="en-US"/>
        </a:p>
      </dgm:t>
    </dgm:pt>
    <dgm:pt modelId="{62DC9E57-CFF2-44F7-9DD6-BEC383712B72}" type="sibTrans" cxnId="{D8062EEF-E889-4AC2-9EFA-13DAABD323CD}">
      <dgm:prSet/>
      <dgm:spPr/>
      <dgm:t>
        <a:bodyPr/>
        <a:lstStyle/>
        <a:p>
          <a:endParaRPr lang="en-US"/>
        </a:p>
      </dgm:t>
    </dgm:pt>
    <dgm:pt modelId="{88864497-EF2B-4C88-96F0-2D7F6A057099}">
      <dgm:prSet phldrT="[Text]"/>
      <dgm:spPr/>
      <dgm:t>
        <a:bodyPr/>
        <a:lstStyle/>
        <a:p>
          <a:r>
            <a:rPr lang="th-TH" dirty="0"/>
            <a:t>กำจัดวัชพืชรอบแปลง</a:t>
          </a:r>
          <a:endParaRPr lang="en-US" dirty="0"/>
        </a:p>
      </dgm:t>
    </dgm:pt>
    <dgm:pt modelId="{A9928CB0-D9DD-4F76-A127-65CD6EEB9E41}" type="parTrans" cxnId="{F2EFD490-7B6D-4F85-86B3-85CADE0C61DA}">
      <dgm:prSet/>
      <dgm:spPr/>
      <dgm:t>
        <a:bodyPr/>
        <a:lstStyle/>
        <a:p>
          <a:endParaRPr lang="en-US"/>
        </a:p>
      </dgm:t>
    </dgm:pt>
    <dgm:pt modelId="{60A5FFAC-FDF1-4ADC-A506-8447BA293CA0}" type="sibTrans" cxnId="{F2EFD490-7B6D-4F85-86B3-85CADE0C61DA}">
      <dgm:prSet/>
      <dgm:spPr/>
      <dgm:t>
        <a:bodyPr/>
        <a:lstStyle/>
        <a:p>
          <a:endParaRPr lang="en-US"/>
        </a:p>
      </dgm:t>
    </dgm:pt>
    <dgm:pt modelId="{944E7E16-EA08-40B7-A0EC-705E283D2660}">
      <dgm:prSet phldrT="[Text]"/>
      <dgm:spPr/>
      <dgm:t>
        <a:bodyPr/>
        <a:lstStyle/>
        <a:p>
          <a:r>
            <a:rPr lang="th-TH" dirty="0"/>
            <a:t>ตัดเก็บเกี่ยวข้อมูลผลผลิต</a:t>
          </a:r>
          <a:endParaRPr lang="en-US" dirty="0"/>
        </a:p>
      </dgm:t>
    </dgm:pt>
    <dgm:pt modelId="{59C28756-25F9-484C-9E74-637C52FFEFBE}" type="parTrans" cxnId="{D585E007-628E-43E0-821F-76BFCFE811A2}">
      <dgm:prSet/>
      <dgm:spPr/>
      <dgm:t>
        <a:bodyPr/>
        <a:lstStyle/>
        <a:p>
          <a:endParaRPr lang="en-US"/>
        </a:p>
      </dgm:t>
    </dgm:pt>
    <dgm:pt modelId="{94F72394-A1F4-4EEF-9D1F-FE33D44D3BF4}" type="sibTrans" cxnId="{D585E007-628E-43E0-821F-76BFCFE811A2}">
      <dgm:prSet/>
      <dgm:spPr/>
      <dgm:t>
        <a:bodyPr/>
        <a:lstStyle/>
        <a:p>
          <a:endParaRPr lang="en-US"/>
        </a:p>
      </dgm:t>
    </dgm:pt>
    <dgm:pt modelId="{19FE36BC-FAE9-4696-B1B5-A91972930F50}">
      <dgm:prSet phldrT="[Text]"/>
      <dgm:spPr/>
      <dgm:t>
        <a:bodyPr/>
        <a:lstStyle/>
        <a:p>
          <a:r>
            <a:rPr lang="th-TH" dirty="0"/>
            <a:t>พรวนดินเตรียมแปลงปลูกซ่อม</a:t>
          </a:r>
          <a:endParaRPr lang="en-US" dirty="0"/>
        </a:p>
      </dgm:t>
    </dgm:pt>
    <dgm:pt modelId="{98A8B8C6-C2F0-47D9-8761-C55037C0326D}" type="parTrans" cxnId="{39558685-665F-488A-A5B4-895DF125D84A}">
      <dgm:prSet/>
      <dgm:spPr/>
      <dgm:t>
        <a:bodyPr/>
        <a:lstStyle/>
        <a:p>
          <a:endParaRPr lang="en-US"/>
        </a:p>
      </dgm:t>
    </dgm:pt>
    <dgm:pt modelId="{330F18C4-E820-420D-A239-CC52CA25A013}" type="sibTrans" cxnId="{39558685-665F-488A-A5B4-895DF125D84A}">
      <dgm:prSet/>
      <dgm:spPr/>
      <dgm:t>
        <a:bodyPr/>
        <a:lstStyle/>
        <a:p>
          <a:endParaRPr lang="en-US"/>
        </a:p>
      </dgm:t>
    </dgm:pt>
    <dgm:pt modelId="{648E4229-DC28-461E-B47C-F0D9B587C495}" type="pres">
      <dgm:prSet presAssocID="{3A815375-D64A-49D5-B7B2-F080AEF73A03}" presName="diagram" presStyleCnt="0">
        <dgm:presLayoutVars>
          <dgm:dir/>
        </dgm:presLayoutVars>
      </dgm:prSet>
      <dgm:spPr/>
    </dgm:pt>
    <dgm:pt modelId="{6E90AE5E-27AC-4504-B5EF-6CAA3D55DE3D}" type="pres">
      <dgm:prSet presAssocID="{19FE36BC-FAE9-4696-B1B5-A91972930F50}" presName="composite" presStyleCnt="0"/>
      <dgm:spPr/>
    </dgm:pt>
    <dgm:pt modelId="{EFE6DD22-0D7E-40BC-BF6F-96CA280E6F43}" type="pres">
      <dgm:prSet presAssocID="{19FE36BC-FAE9-4696-B1B5-A91972930F50}" presName="Image" presStyleLbl="bgShp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75FE2D8-245A-4B31-95CB-6E770463D115}" type="pres">
      <dgm:prSet presAssocID="{19FE36BC-FAE9-4696-B1B5-A91972930F50}" presName="Parent" presStyleLbl="node0" presStyleIdx="0" presStyleCnt="4">
        <dgm:presLayoutVars>
          <dgm:bulletEnabled val="1"/>
        </dgm:presLayoutVars>
      </dgm:prSet>
      <dgm:spPr/>
    </dgm:pt>
    <dgm:pt modelId="{8212FB95-3A37-41E3-9833-D187A52B8107}" type="pres">
      <dgm:prSet presAssocID="{330F18C4-E820-420D-A239-CC52CA25A013}" presName="sibTrans" presStyleCnt="0"/>
      <dgm:spPr/>
    </dgm:pt>
    <dgm:pt modelId="{4D5B8A51-4BAD-43D6-BD50-6ECB26E87DEE}" type="pres">
      <dgm:prSet presAssocID="{22D56666-B6B0-415E-9EA7-F8DBF79A58FE}" presName="composite" presStyleCnt="0"/>
      <dgm:spPr/>
    </dgm:pt>
    <dgm:pt modelId="{72387AA8-0A31-4E7D-8594-5FF00E0BEB21}" type="pres">
      <dgm:prSet presAssocID="{22D56666-B6B0-415E-9EA7-F8DBF79A58FE}" presName="Image" presStyleLbl="bgShp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008131D-6636-484C-9885-2C696C167F8F}" type="pres">
      <dgm:prSet presAssocID="{22D56666-B6B0-415E-9EA7-F8DBF79A58FE}" presName="Parent" presStyleLbl="node0" presStyleIdx="1" presStyleCnt="4">
        <dgm:presLayoutVars>
          <dgm:bulletEnabled val="1"/>
        </dgm:presLayoutVars>
      </dgm:prSet>
      <dgm:spPr/>
    </dgm:pt>
    <dgm:pt modelId="{C4A91F92-D1E2-44F5-B38A-0280F8AA1BC5}" type="pres">
      <dgm:prSet presAssocID="{62DC9E57-CFF2-44F7-9DD6-BEC383712B72}" presName="sibTrans" presStyleCnt="0"/>
      <dgm:spPr/>
    </dgm:pt>
    <dgm:pt modelId="{914B1399-61F3-4F08-BB70-0C11F986E6D1}" type="pres">
      <dgm:prSet presAssocID="{88864497-EF2B-4C88-96F0-2D7F6A057099}" presName="composite" presStyleCnt="0"/>
      <dgm:spPr/>
    </dgm:pt>
    <dgm:pt modelId="{9A5816BE-78DA-43BE-B093-2EA55621AD3B}" type="pres">
      <dgm:prSet presAssocID="{88864497-EF2B-4C88-96F0-2D7F6A057099}" presName="Image" presStyleLbl="bgShp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EE97ECB-859C-479E-A80D-4E5E5B2F51EB}" type="pres">
      <dgm:prSet presAssocID="{88864497-EF2B-4C88-96F0-2D7F6A057099}" presName="Parent" presStyleLbl="node0" presStyleIdx="2" presStyleCnt="4">
        <dgm:presLayoutVars>
          <dgm:bulletEnabled val="1"/>
        </dgm:presLayoutVars>
      </dgm:prSet>
      <dgm:spPr/>
    </dgm:pt>
    <dgm:pt modelId="{14DAE80E-83B7-4E6A-B15A-E71EBAC9C698}" type="pres">
      <dgm:prSet presAssocID="{60A5FFAC-FDF1-4ADC-A506-8447BA293CA0}" presName="sibTrans" presStyleCnt="0"/>
      <dgm:spPr/>
    </dgm:pt>
    <dgm:pt modelId="{1DB145F0-5684-4A43-BE24-94B18C1AD3C6}" type="pres">
      <dgm:prSet presAssocID="{944E7E16-EA08-40B7-A0EC-705E283D2660}" presName="composite" presStyleCnt="0"/>
      <dgm:spPr/>
    </dgm:pt>
    <dgm:pt modelId="{19098FC5-D0C7-4C23-B514-04F06A8D6881}" type="pres">
      <dgm:prSet presAssocID="{944E7E16-EA08-40B7-A0EC-705E283D2660}" presName="Image" presStyleLbl="bgShp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8B1FE-DAA9-4EA4-90C9-07324C07CB1F}" type="pres">
      <dgm:prSet presAssocID="{944E7E16-EA08-40B7-A0EC-705E283D2660}" presName="Parent" presStyleLbl="node0" presStyleIdx="3" presStyleCnt="4">
        <dgm:presLayoutVars>
          <dgm:bulletEnabled val="1"/>
        </dgm:presLayoutVars>
      </dgm:prSet>
      <dgm:spPr/>
    </dgm:pt>
  </dgm:ptLst>
  <dgm:cxnLst>
    <dgm:cxn modelId="{D585E007-628E-43E0-821F-76BFCFE811A2}" srcId="{3A815375-D64A-49D5-B7B2-F080AEF73A03}" destId="{944E7E16-EA08-40B7-A0EC-705E283D2660}" srcOrd="3" destOrd="0" parTransId="{59C28756-25F9-484C-9E74-637C52FFEFBE}" sibTransId="{94F72394-A1F4-4EEF-9D1F-FE33D44D3BF4}"/>
    <dgm:cxn modelId="{B4F7910D-F86D-4FE9-A4BB-0B3948F9D848}" type="presOf" srcId="{88864497-EF2B-4C88-96F0-2D7F6A057099}" destId="{1EE97ECB-859C-479E-A80D-4E5E5B2F51EB}" srcOrd="0" destOrd="0" presId="urn:microsoft.com/office/officeart/2008/layout/BendingPictureCaption"/>
    <dgm:cxn modelId="{1C57B20E-72C8-4713-BF7D-F31706D76409}" type="presOf" srcId="{3A815375-D64A-49D5-B7B2-F080AEF73A03}" destId="{648E4229-DC28-461E-B47C-F0D9B587C495}" srcOrd="0" destOrd="0" presId="urn:microsoft.com/office/officeart/2008/layout/BendingPictureCaption"/>
    <dgm:cxn modelId="{4AAFFF10-3B22-4225-AC59-FD4BF9E0472F}" type="presOf" srcId="{22D56666-B6B0-415E-9EA7-F8DBF79A58FE}" destId="{0008131D-6636-484C-9885-2C696C167F8F}" srcOrd="0" destOrd="0" presId="urn:microsoft.com/office/officeart/2008/layout/BendingPictureCaption"/>
    <dgm:cxn modelId="{1A0ED52E-8F76-49D9-A5FD-9651F1164202}" type="presOf" srcId="{944E7E16-EA08-40B7-A0EC-705E283D2660}" destId="{60A8B1FE-DAA9-4EA4-90C9-07324C07CB1F}" srcOrd="0" destOrd="0" presId="urn:microsoft.com/office/officeart/2008/layout/BendingPictureCaption"/>
    <dgm:cxn modelId="{2788BE33-08D6-424C-B382-014B9256804A}" type="presOf" srcId="{19FE36BC-FAE9-4696-B1B5-A91972930F50}" destId="{375FE2D8-245A-4B31-95CB-6E770463D115}" srcOrd="0" destOrd="0" presId="urn:microsoft.com/office/officeart/2008/layout/BendingPictureCaption"/>
    <dgm:cxn modelId="{39558685-665F-488A-A5B4-895DF125D84A}" srcId="{3A815375-D64A-49D5-B7B2-F080AEF73A03}" destId="{19FE36BC-FAE9-4696-B1B5-A91972930F50}" srcOrd="0" destOrd="0" parTransId="{98A8B8C6-C2F0-47D9-8761-C55037C0326D}" sibTransId="{330F18C4-E820-420D-A239-CC52CA25A013}"/>
    <dgm:cxn modelId="{F2EFD490-7B6D-4F85-86B3-85CADE0C61DA}" srcId="{3A815375-D64A-49D5-B7B2-F080AEF73A03}" destId="{88864497-EF2B-4C88-96F0-2D7F6A057099}" srcOrd="2" destOrd="0" parTransId="{A9928CB0-D9DD-4F76-A127-65CD6EEB9E41}" sibTransId="{60A5FFAC-FDF1-4ADC-A506-8447BA293CA0}"/>
    <dgm:cxn modelId="{D8062EEF-E889-4AC2-9EFA-13DAABD323CD}" srcId="{3A815375-D64A-49D5-B7B2-F080AEF73A03}" destId="{22D56666-B6B0-415E-9EA7-F8DBF79A58FE}" srcOrd="1" destOrd="0" parTransId="{84347156-AC92-48C7-B2D6-FE7C8FE3C77A}" sibTransId="{62DC9E57-CFF2-44F7-9DD6-BEC383712B72}"/>
    <dgm:cxn modelId="{421E187F-FE92-4A8F-A8A0-59D79A357666}" type="presParOf" srcId="{648E4229-DC28-461E-B47C-F0D9B587C495}" destId="{6E90AE5E-27AC-4504-B5EF-6CAA3D55DE3D}" srcOrd="0" destOrd="0" presId="urn:microsoft.com/office/officeart/2008/layout/BendingPictureCaption"/>
    <dgm:cxn modelId="{294CD4F4-D92C-4D92-9B1C-FC0845210D08}" type="presParOf" srcId="{6E90AE5E-27AC-4504-B5EF-6CAA3D55DE3D}" destId="{EFE6DD22-0D7E-40BC-BF6F-96CA280E6F43}" srcOrd="0" destOrd="0" presId="urn:microsoft.com/office/officeart/2008/layout/BendingPictureCaption"/>
    <dgm:cxn modelId="{DFFECD3F-7E42-4FD0-91BB-BA045BE0DBF4}" type="presParOf" srcId="{6E90AE5E-27AC-4504-B5EF-6CAA3D55DE3D}" destId="{375FE2D8-245A-4B31-95CB-6E770463D115}" srcOrd="1" destOrd="0" presId="urn:microsoft.com/office/officeart/2008/layout/BendingPictureCaption"/>
    <dgm:cxn modelId="{48F0680C-12D5-4D0B-8788-1B0900AAC726}" type="presParOf" srcId="{648E4229-DC28-461E-B47C-F0D9B587C495}" destId="{8212FB95-3A37-41E3-9833-D187A52B8107}" srcOrd="1" destOrd="0" presId="urn:microsoft.com/office/officeart/2008/layout/BendingPictureCaption"/>
    <dgm:cxn modelId="{11447F70-8CBB-4989-A5C5-A51D1B6C74DA}" type="presParOf" srcId="{648E4229-DC28-461E-B47C-F0D9B587C495}" destId="{4D5B8A51-4BAD-43D6-BD50-6ECB26E87DEE}" srcOrd="2" destOrd="0" presId="urn:microsoft.com/office/officeart/2008/layout/BendingPictureCaption"/>
    <dgm:cxn modelId="{D50DE0B7-ED1F-4D9B-AA50-82A580379DC7}" type="presParOf" srcId="{4D5B8A51-4BAD-43D6-BD50-6ECB26E87DEE}" destId="{72387AA8-0A31-4E7D-8594-5FF00E0BEB21}" srcOrd="0" destOrd="0" presId="urn:microsoft.com/office/officeart/2008/layout/BendingPictureCaption"/>
    <dgm:cxn modelId="{77892D0C-CA69-4355-8D01-929B146CA15B}" type="presParOf" srcId="{4D5B8A51-4BAD-43D6-BD50-6ECB26E87DEE}" destId="{0008131D-6636-484C-9885-2C696C167F8F}" srcOrd="1" destOrd="0" presId="urn:microsoft.com/office/officeart/2008/layout/BendingPictureCaption"/>
    <dgm:cxn modelId="{8DB2AA8A-6948-4920-B853-043034E667B7}" type="presParOf" srcId="{648E4229-DC28-461E-B47C-F0D9B587C495}" destId="{C4A91F92-D1E2-44F5-B38A-0280F8AA1BC5}" srcOrd="3" destOrd="0" presId="urn:microsoft.com/office/officeart/2008/layout/BendingPictureCaption"/>
    <dgm:cxn modelId="{9781A7BA-71BE-4CF7-B93B-99350D800775}" type="presParOf" srcId="{648E4229-DC28-461E-B47C-F0D9B587C495}" destId="{914B1399-61F3-4F08-BB70-0C11F986E6D1}" srcOrd="4" destOrd="0" presId="urn:microsoft.com/office/officeart/2008/layout/BendingPictureCaption"/>
    <dgm:cxn modelId="{60F36F81-DEF4-4EE8-A4C9-3E723BADA963}" type="presParOf" srcId="{914B1399-61F3-4F08-BB70-0C11F986E6D1}" destId="{9A5816BE-78DA-43BE-B093-2EA55621AD3B}" srcOrd="0" destOrd="0" presId="urn:microsoft.com/office/officeart/2008/layout/BendingPictureCaption"/>
    <dgm:cxn modelId="{06F9ABE7-2C90-4232-B6C4-355F811C8103}" type="presParOf" srcId="{914B1399-61F3-4F08-BB70-0C11F986E6D1}" destId="{1EE97ECB-859C-479E-A80D-4E5E5B2F51EB}" srcOrd="1" destOrd="0" presId="urn:microsoft.com/office/officeart/2008/layout/BendingPictureCaption"/>
    <dgm:cxn modelId="{FB67C451-6F48-4BA1-BF53-7D490E819BF9}" type="presParOf" srcId="{648E4229-DC28-461E-B47C-F0D9B587C495}" destId="{14DAE80E-83B7-4E6A-B15A-E71EBAC9C698}" srcOrd="5" destOrd="0" presId="urn:microsoft.com/office/officeart/2008/layout/BendingPictureCaption"/>
    <dgm:cxn modelId="{C4E847A0-0376-4D23-B7D3-474D62C70389}" type="presParOf" srcId="{648E4229-DC28-461E-B47C-F0D9B587C495}" destId="{1DB145F0-5684-4A43-BE24-94B18C1AD3C6}" srcOrd="6" destOrd="0" presId="urn:microsoft.com/office/officeart/2008/layout/BendingPictureCaption"/>
    <dgm:cxn modelId="{298974F5-E6F4-4213-A8F1-5D8C9355BB13}" type="presParOf" srcId="{1DB145F0-5684-4A43-BE24-94B18C1AD3C6}" destId="{19098FC5-D0C7-4C23-B514-04F06A8D6881}" srcOrd="0" destOrd="0" presId="urn:microsoft.com/office/officeart/2008/layout/BendingPictureCaption"/>
    <dgm:cxn modelId="{5ED53921-28B6-476B-BBC9-333ACA93BA11}" type="presParOf" srcId="{1DB145F0-5684-4A43-BE24-94B18C1AD3C6}" destId="{60A8B1FE-DAA9-4EA4-90C9-07324C07CB1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33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34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35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36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37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38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39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40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815375-D64A-49D5-B7B2-F080AEF73A0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D56666-B6B0-415E-9EA7-F8DBF79A58FE}">
      <dgm:prSet phldrT="[Text]"/>
      <dgm:spPr/>
      <dgm:t>
        <a:bodyPr/>
        <a:lstStyle/>
        <a:p>
          <a:r>
            <a:rPr lang="th-TH" dirty="0"/>
            <a:t>สับตัวอย่างก่อนอบ</a:t>
          </a:r>
          <a:endParaRPr lang="en-US" dirty="0"/>
        </a:p>
      </dgm:t>
    </dgm:pt>
    <dgm:pt modelId="{84347156-AC92-48C7-B2D6-FE7C8FE3C77A}" type="parTrans" cxnId="{D8062EEF-E889-4AC2-9EFA-13DAABD323CD}">
      <dgm:prSet/>
      <dgm:spPr/>
      <dgm:t>
        <a:bodyPr/>
        <a:lstStyle/>
        <a:p>
          <a:endParaRPr lang="en-US"/>
        </a:p>
      </dgm:t>
    </dgm:pt>
    <dgm:pt modelId="{62DC9E57-CFF2-44F7-9DD6-BEC383712B72}" type="sibTrans" cxnId="{D8062EEF-E889-4AC2-9EFA-13DAABD323CD}">
      <dgm:prSet/>
      <dgm:spPr/>
      <dgm:t>
        <a:bodyPr/>
        <a:lstStyle/>
        <a:p>
          <a:endParaRPr lang="en-US"/>
        </a:p>
      </dgm:t>
    </dgm:pt>
    <dgm:pt modelId="{88864497-EF2B-4C88-96F0-2D7F6A057099}">
      <dgm:prSet phldrT="[Text]"/>
      <dgm:spPr/>
      <dgm:t>
        <a:bodyPr/>
        <a:lstStyle/>
        <a:p>
          <a:r>
            <a:rPr lang="th-TH" dirty="0"/>
            <a:t>กำชั้งน้ำหนักตัวอย่างก่อนนำเข้าตู้อบ</a:t>
          </a:r>
          <a:endParaRPr lang="en-US" dirty="0"/>
        </a:p>
      </dgm:t>
    </dgm:pt>
    <dgm:pt modelId="{A9928CB0-D9DD-4F76-A127-65CD6EEB9E41}" type="parTrans" cxnId="{F2EFD490-7B6D-4F85-86B3-85CADE0C61DA}">
      <dgm:prSet/>
      <dgm:spPr/>
      <dgm:t>
        <a:bodyPr/>
        <a:lstStyle/>
        <a:p>
          <a:endParaRPr lang="en-US"/>
        </a:p>
      </dgm:t>
    </dgm:pt>
    <dgm:pt modelId="{60A5FFAC-FDF1-4ADC-A506-8447BA293CA0}" type="sibTrans" cxnId="{F2EFD490-7B6D-4F85-86B3-85CADE0C61DA}">
      <dgm:prSet/>
      <dgm:spPr/>
      <dgm:t>
        <a:bodyPr/>
        <a:lstStyle/>
        <a:p>
          <a:endParaRPr lang="en-US"/>
        </a:p>
      </dgm:t>
    </dgm:pt>
    <dgm:pt modelId="{19FE36BC-FAE9-4696-B1B5-A91972930F50}">
      <dgm:prSet phldrT="[Text]"/>
      <dgm:spPr/>
      <dgm:t>
        <a:bodyPr/>
        <a:lstStyle/>
        <a:p>
          <a:r>
            <a:rPr lang="th-TH" dirty="0"/>
            <a:t>ตัดชั่งวัดผลผลิต</a:t>
          </a:r>
          <a:endParaRPr lang="en-US" dirty="0"/>
        </a:p>
      </dgm:t>
    </dgm:pt>
    <dgm:pt modelId="{98A8B8C6-C2F0-47D9-8761-C55037C0326D}" type="parTrans" cxnId="{39558685-665F-488A-A5B4-895DF125D84A}">
      <dgm:prSet/>
      <dgm:spPr/>
      <dgm:t>
        <a:bodyPr/>
        <a:lstStyle/>
        <a:p>
          <a:endParaRPr lang="en-US"/>
        </a:p>
      </dgm:t>
    </dgm:pt>
    <dgm:pt modelId="{330F18C4-E820-420D-A239-CC52CA25A013}" type="sibTrans" cxnId="{39558685-665F-488A-A5B4-895DF125D84A}">
      <dgm:prSet/>
      <dgm:spPr/>
      <dgm:t>
        <a:bodyPr/>
        <a:lstStyle/>
        <a:p>
          <a:endParaRPr lang="en-US"/>
        </a:p>
      </dgm:t>
    </dgm:pt>
    <dgm:pt modelId="{C6732892-7512-41D1-91F6-C0D583C65F07}">
      <dgm:prSet phldrT="[Text]"/>
      <dgm:spPr/>
      <dgm:t>
        <a:bodyPr/>
        <a:lstStyle/>
        <a:p>
          <a:r>
            <a:rPr lang="th-TH" dirty="0"/>
            <a:t>นำตัวอย่างเข้าตู้อบ</a:t>
          </a:r>
          <a:endParaRPr lang="en-US" dirty="0"/>
        </a:p>
      </dgm:t>
    </dgm:pt>
    <dgm:pt modelId="{D3FA9A13-AB97-4E11-83C2-2DD7C355A8C9}" type="parTrans" cxnId="{06AAD18D-85A5-4C86-A2A5-A755399DC626}">
      <dgm:prSet/>
      <dgm:spPr/>
    </dgm:pt>
    <dgm:pt modelId="{AB955553-1060-4417-8EDD-8E789BF96355}" type="sibTrans" cxnId="{06AAD18D-85A5-4C86-A2A5-A755399DC626}">
      <dgm:prSet/>
      <dgm:spPr/>
    </dgm:pt>
    <dgm:pt modelId="{648E4229-DC28-461E-B47C-F0D9B587C495}" type="pres">
      <dgm:prSet presAssocID="{3A815375-D64A-49D5-B7B2-F080AEF73A03}" presName="diagram" presStyleCnt="0">
        <dgm:presLayoutVars>
          <dgm:dir/>
        </dgm:presLayoutVars>
      </dgm:prSet>
      <dgm:spPr/>
    </dgm:pt>
    <dgm:pt modelId="{6E90AE5E-27AC-4504-B5EF-6CAA3D55DE3D}" type="pres">
      <dgm:prSet presAssocID="{19FE36BC-FAE9-4696-B1B5-A91972930F50}" presName="composite" presStyleCnt="0"/>
      <dgm:spPr/>
    </dgm:pt>
    <dgm:pt modelId="{EFE6DD22-0D7E-40BC-BF6F-96CA280E6F43}" type="pres">
      <dgm:prSet presAssocID="{19FE36BC-FAE9-4696-B1B5-A91972930F50}" presName="Image" presStyleLbl="bgShp" presStyleIdx="0" presStyleCnt="4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75FE2D8-245A-4B31-95CB-6E770463D115}" type="pres">
      <dgm:prSet presAssocID="{19FE36BC-FAE9-4696-B1B5-A91972930F50}" presName="Parent" presStyleLbl="node0" presStyleIdx="0" presStyleCnt="4">
        <dgm:presLayoutVars>
          <dgm:bulletEnabled val="1"/>
        </dgm:presLayoutVars>
      </dgm:prSet>
      <dgm:spPr/>
    </dgm:pt>
    <dgm:pt modelId="{8212FB95-3A37-41E3-9833-D187A52B8107}" type="pres">
      <dgm:prSet presAssocID="{330F18C4-E820-420D-A239-CC52CA25A013}" presName="sibTrans" presStyleCnt="0"/>
      <dgm:spPr/>
    </dgm:pt>
    <dgm:pt modelId="{4D5B8A51-4BAD-43D6-BD50-6ECB26E87DEE}" type="pres">
      <dgm:prSet presAssocID="{22D56666-B6B0-415E-9EA7-F8DBF79A58FE}" presName="composite" presStyleCnt="0"/>
      <dgm:spPr/>
    </dgm:pt>
    <dgm:pt modelId="{72387AA8-0A31-4E7D-8594-5FF00E0BEB21}" type="pres">
      <dgm:prSet presAssocID="{22D56666-B6B0-415E-9EA7-F8DBF79A58FE}" presName="Image" presStyleLbl="bgShp" presStyleIdx="1" presStyleCnt="4" custLinFactNeighborX="-428" custLinFactNeighborY="1737"/>
      <dgm:spPr>
        <a:blipFill rotWithShape="1">
          <a:blip xmlns:r="http://schemas.openxmlformats.org/officeDocument/2006/relationships"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008131D-6636-484C-9885-2C696C167F8F}" type="pres">
      <dgm:prSet presAssocID="{22D56666-B6B0-415E-9EA7-F8DBF79A58FE}" presName="Parent" presStyleLbl="node0" presStyleIdx="1" presStyleCnt="4">
        <dgm:presLayoutVars>
          <dgm:bulletEnabled val="1"/>
        </dgm:presLayoutVars>
      </dgm:prSet>
      <dgm:spPr/>
    </dgm:pt>
    <dgm:pt modelId="{C4A91F92-D1E2-44F5-B38A-0280F8AA1BC5}" type="pres">
      <dgm:prSet presAssocID="{62DC9E57-CFF2-44F7-9DD6-BEC383712B72}" presName="sibTrans" presStyleCnt="0"/>
      <dgm:spPr/>
    </dgm:pt>
    <dgm:pt modelId="{914B1399-61F3-4F08-BB70-0C11F986E6D1}" type="pres">
      <dgm:prSet presAssocID="{88864497-EF2B-4C88-96F0-2D7F6A057099}" presName="composite" presStyleCnt="0"/>
      <dgm:spPr/>
    </dgm:pt>
    <dgm:pt modelId="{9A5816BE-78DA-43BE-B093-2EA55621AD3B}" type="pres">
      <dgm:prSet presAssocID="{88864497-EF2B-4C88-96F0-2D7F6A057099}" presName="Image" presStyleLbl="bgShp" presStyleIdx="2" presStyleCnt="4"/>
      <dgm:spPr>
        <a:blipFill rotWithShape="1">
          <a:blip xmlns:r="http://schemas.openxmlformats.org/officeDocument/2006/relationships"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EE97ECB-859C-479E-A80D-4E5E5B2F51EB}" type="pres">
      <dgm:prSet presAssocID="{88864497-EF2B-4C88-96F0-2D7F6A057099}" presName="Parent" presStyleLbl="node0" presStyleIdx="2" presStyleCnt="4">
        <dgm:presLayoutVars>
          <dgm:bulletEnabled val="1"/>
        </dgm:presLayoutVars>
      </dgm:prSet>
      <dgm:spPr/>
    </dgm:pt>
    <dgm:pt modelId="{22D8B127-3E30-4715-92B7-FCED6E268CB3}" type="pres">
      <dgm:prSet presAssocID="{60A5FFAC-FDF1-4ADC-A506-8447BA293CA0}" presName="sibTrans" presStyleCnt="0"/>
      <dgm:spPr/>
    </dgm:pt>
    <dgm:pt modelId="{B2F778E7-79B1-4247-BAEF-AC1600CB5BD8}" type="pres">
      <dgm:prSet presAssocID="{C6732892-7512-41D1-91F6-C0D583C65F07}" presName="composite" presStyleCnt="0"/>
      <dgm:spPr/>
    </dgm:pt>
    <dgm:pt modelId="{5CE5ACAD-75B4-492E-80AD-CCECE5F5032D}" type="pres">
      <dgm:prSet presAssocID="{C6732892-7512-41D1-91F6-C0D583C65F07}" presName="Image" presStyleLbl="bgShp" presStyleIdx="3" presStyleCnt="4"/>
      <dgm:spPr>
        <a:blipFill rotWithShape="1">
          <a:blip xmlns:r="http://schemas.openxmlformats.org/officeDocument/2006/relationships"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38314FE-E4A6-4192-975C-A7CA17103048}" type="pres">
      <dgm:prSet presAssocID="{C6732892-7512-41D1-91F6-C0D583C65F07}" presName="Parent" presStyleLbl="node0" presStyleIdx="3" presStyleCnt="4">
        <dgm:presLayoutVars>
          <dgm:bulletEnabled val="1"/>
        </dgm:presLayoutVars>
      </dgm:prSet>
      <dgm:spPr/>
    </dgm:pt>
  </dgm:ptLst>
  <dgm:cxnLst>
    <dgm:cxn modelId="{B4F7910D-F86D-4FE9-A4BB-0B3948F9D848}" type="presOf" srcId="{88864497-EF2B-4C88-96F0-2D7F6A057099}" destId="{1EE97ECB-859C-479E-A80D-4E5E5B2F51EB}" srcOrd="0" destOrd="0" presId="urn:microsoft.com/office/officeart/2008/layout/BendingPictureCaption"/>
    <dgm:cxn modelId="{1C57B20E-72C8-4713-BF7D-F31706D76409}" type="presOf" srcId="{3A815375-D64A-49D5-B7B2-F080AEF73A03}" destId="{648E4229-DC28-461E-B47C-F0D9B587C495}" srcOrd="0" destOrd="0" presId="urn:microsoft.com/office/officeart/2008/layout/BendingPictureCaption"/>
    <dgm:cxn modelId="{4AAFFF10-3B22-4225-AC59-FD4BF9E0472F}" type="presOf" srcId="{22D56666-B6B0-415E-9EA7-F8DBF79A58FE}" destId="{0008131D-6636-484C-9885-2C696C167F8F}" srcOrd="0" destOrd="0" presId="urn:microsoft.com/office/officeart/2008/layout/BendingPictureCaption"/>
    <dgm:cxn modelId="{E5BF6830-ACD6-46B2-A85E-B8F53A626BF9}" type="presOf" srcId="{C6732892-7512-41D1-91F6-C0D583C65F07}" destId="{F38314FE-E4A6-4192-975C-A7CA17103048}" srcOrd="0" destOrd="0" presId="urn:microsoft.com/office/officeart/2008/layout/BendingPictureCaption"/>
    <dgm:cxn modelId="{2788BE33-08D6-424C-B382-014B9256804A}" type="presOf" srcId="{19FE36BC-FAE9-4696-B1B5-A91972930F50}" destId="{375FE2D8-245A-4B31-95CB-6E770463D115}" srcOrd="0" destOrd="0" presId="urn:microsoft.com/office/officeart/2008/layout/BendingPictureCaption"/>
    <dgm:cxn modelId="{39558685-665F-488A-A5B4-895DF125D84A}" srcId="{3A815375-D64A-49D5-B7B2-F080AEF73A03}" destId="{19FE36BC-FAE9-4696-B1B5-A91972930F50}" srcOrd="0" destOrd="0" parTransId="{98A8B8C6-C2F0-47D9-8761-C55037C0326D}" sibTransId="{330F18C4-E820-420D-A239-CC52CA25A013}"/>
    <dgm:cxn modelId="{06AAD18D-85A5-4C86-A2A5-A755399DC626}" srcId="{3A815375-D64A-49D5-B7B2-F080AEF73A03}" destId="{C6732892-7512-41D1-91F6-C0D583C65F07}" srcOrd="3" destOrd="0" parTransId="{D3FA9A13-AB97-4E11-83C2-2DD7C355A8C9}" sibTransId="{AB955553-1060-4417-8EDD-8E789BF96355}"/>
    <dgm:cxn modelId="{F2EFD490-7B6D-4F85-86B3-85CADE0C61DA}" srcId="{3A815375-D64A-49D5-B7B2-F080AEF73A03}" destId="{88864497-EF2B-4C88-96F0-2D7F6A057099}" srcOrd="2" destOrd="0" parTransId="{A9928CB0-D9DD-4F76-A127-65CD6EEB9E41}" sibTransId="{60A5FFAC-FDF1-4ADC-A506-8447BA293CA0}"/>
    <dgm:cxn modelId="{D8062EEF-E889-4AC2-9EFA-13DAABD323CD}" srcId="{3A815375-D64A-49D5-B7B2-F080AEF73A03}" destId="{22D56666-B6B0-415E-9EA7-F8DBF79A58FE}" srcOrd="1" destOrd="0" parTransId="{84347156-AC92-48C7-B2D6-FE7C8FE3C77A}" sibTransId="{62DC9E57-CFF2-44F7-9DD6-BEC383712B72}"/>
    <dgm:cxn modelId="{421E187F-FE92-4A8F-A8A0-59D79A357666}" type="presParOf" srcId="{648E4229-DC28-461E-B47C-F0D9B587C495}" destId="{6E90AE5E-27AC-4504-B5EF-6CAA3D55DE3D}" srcOrd="0" destOrd="0" presId="urn:microsoft.com/office/officeart/2008/layout/BendingPictureCaption"/>
    <dgm:cxn modelId="{294CD4F4-D92C-4D92-9B1C-FC0845210D08}" type="presParOf" srcId="{6E90AE5E-27AC-4504-B5EF-6CAA3D55DE3D}" destId="{EFE6DD22-0D7E-40BC-BF6F-96CA280E6F43}" srcOrd="0" destOrd="0" presId="urn:microsoft.com/office/officeart/2008/layout/BendingPictureCaption"/>
    <dgm:cxn modelId="{DFFECD3F-7E42-4FD0-91BB-BA045BE0DBF4}" type="presParOf" srcId="{6E90AE5E-27AC-4504-B5EF-6CAA3D55DE3D}" destId="{375FE2D8-245A-4B31-95CB-6E770463D115}" srcOrd="1" destOrd="0" presId="urn:microsoft.com/office/officeart/2008/layout/BendingPictureCaption"/>
    <dgm:cxn modelId="{48F0680C-12D5-4D0B-8788-1B0900AAC726}" type="presParOf" srcId="{648E4229-DC28-461E-B47C-F0D9B587C495}" destId="{8212FB95-3A37-41E3-9833-D187A52B8107}" srcOrd="1" destOrd="0" presId="urn:microsoft.com/office/officeart/2008/layout/BendingPictureCaption"/>
    <dgm:cxn modelId="{11447F70-8CBB-4989-A5C5-A51D1B6C74DA}" type="presParOf" srcId="{648E4229-DC28-461E-B47C-F0D9B587C495}" destId="{4D5B8A51-4BAD-43D6-BD50-6ECB26E87DEE}" srcOrd="2" destOrd="0" presId="urn:microsoft.com/office/officeart/2008/layout/BendingPictureCaption"/>
    <dgm:cxn modelId="{D50DE0B7-ED1F-4D9B-AA50-82A580379DC7}" type="presParOf" srcId="{4D5B8A51-4BAD-43D6-BD50-6ECB26E87DEE}" destId="{72387AA8-0A31-4E7D-8594-5FF00E0BEB21}" srcOrd="0" destOrd="0" presId="urn:microsoft.com/office/officeart/2008/layout/BendingPictureCaption"/>
    <dgm:cxn modelId="{77892D0C-CA69-4355-8D01-929B146CA15B}" type="presParOf" srcId="{4D5B8A51-4BAD-43D6-BD50-6ECB26E87DEE}" destId="{0008131D-6636-484C-9885-2C696C167F8F}" srcOrd="1" destOrd="0" presId="urn:microsoft.com/office/officeart/2008/layout/BendingPictureCaption"/>
    <dgm:cxn modelId="{8DB2AA8A-6948-4920-B853-043034E667B7}" type="presParOf" srcId="{648E4229-DC28-461E-B47C-F0D9B587C495}" destId="{C4A91F92-D1E2-44F5-B38A-0280F8AA1BC5}" srcOrd="3" destOrd="0" presId="urn:microsoft.com/office/officeart/2008/layout/BendingPictureCaption"/>
    <dgm:cxn modelId="{9781A7BA-71BE-4CF7-B93B-99350D800775}" type="presParOf" srcId="{648E4229-DC28-461E-B47C-F0D9B587C495}" destId="{914B1399-61F3-4F08-BB70-0C11F986E6D1}" srcOrd="4" destOrd="0" presId="urn:microsoft.com/office/officeart/2008/layout/BendingPictureCaption"/>
    <dgm:cxn modelId="{60F36F81-DEF4-4EE8-A4C9-3E723BADA963}" type="presParOf" srcId="{914B1399-61F3-4F08-BB70-0C11F986E6D1}" destId="{9A5816BE-78DA-43BE-B093-2EA55621AD3B}" srcOrd="0" destOrd="0" presId="urn:microsoft.com/office/officeart/2008/layout/BendingPictureCaption"/>
    <dgm:cxn modelId="{06F9ABE7-2C90-4232-B6C4-355F811C8103}" type="presParOf" srcId="{914B1399-61F3-4F08-BB70-0C11F986E6D1}" destId="{1EE97ECB-859C-479E-A80D-4E5E5B2F51EB}" srcOrd="1" destOrd="0" presId="urn:microsoft.com/office/officeart/2008/layout/BendingPictureCaption"/>
    <dgm:cxn modelId="{8CFA07B1-DE21-40AD-92DC-B3B640251931}" type="presParOf" srcId="{648E4229-DC28-461E-B47C-F0D9B587C495}" destId="{22D8B127-3E30-4715-92B7-FCED6E268CB3}" srcOrd="5" destOrd="0" presId="urn:microsoft.com/office/officeart/2008/layout/BendingPictureCaption"/>
    <dgm:cxn modelId="{2B036B6A-13B3-4BE0-8129-74D56BEBF6E9}" type="presParOf" srcId="{648E4229-DC28-461E-B47C-F0D9B587C495}" destId="{B2F778E7-79B1-4247-BAEF-AC1600CB5BD8}" srcOrd="6" destOrd="0" presId="urn:microsoft.com/office/officeart/2008/layout/BendingPictureCaption"/>
    <dgm:cxn modelId="{22C89498-F44A-4DB0-947A-BA042117C9FA}" type="presParOf" srcId="{B2F778E7-79B1-4247-BAEF-AC1600CB5BD8}" destId="{5CE5ACAD-75B4-492E-80AD-CCECE5F5032D}" srcOrd="0" destOrd="0" presId="urn:microsoft.com/office/officeart/2008/layout/BendingPictureCaption"/>
    <dgm:cxn modelId="{8D7A5B75-F109-4460-A36F-56F32783BB8D}" type="presParOf" srcId="{B2F778E7-79B1-4247-BAEF-AC1600CB5BD8}" destId="{F38314FE-E4A6-4192-975C-A7CA17103048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1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2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CF36198-B431-4666-9D75-3B71177F3C7A}" type="pres">
      <dgm:prSet presAssocID="{6C9C8C1C-F96E-4B76-BCDD-991A04E4C770}" presName="Parent" presStyleLbl="node0" presStyleIdx="0" presStyleCnt="2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882CBF-D6BA-4F24-89BE-F6C8058D25DD}" type="pres">
      <dgm:prSet presAssocID="{B21D4D9E-1CB0-4565-983B-CDFC1CBF8179}" presName="Parent" presStyleLbl="node0" presStyleIdx="1" presStyleCnt="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3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4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5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6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7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8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 custLinFactNeighborX="-728" custLinFactNeighborY="246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9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10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020E6C-E45D-4BC9-9EF4-AEBCC4596B5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8C1C-F96E-4B76-BCDD-991A04E4C770}">
      <dgm:prSet phldrT="[Text]"/>
      <dgm:spPr/>
      <dgm:t>
        <a:bodyPr/>
        <a:lstStyle/>
        <a:p>
          <a:r>
            <a:rPr lang="th-TH" dirty="0"/>
            <a:t>แปลงที่ 11</a:t>
          </a:r>
          <a:endParaRPr lang="en-US" dirty="0"/>
        </a:p>
      </dgm:t>
    </dgm:pt>
    <dgm:pt modelId="{2B0BAA82-CE1F-4526-9DDB-952AE99CF8E2}" type="parTrans" cxnId="{5DE57C25-907C-4AA6-B67C-1C39D50BF50D}">
      <dgm:prSet/>
      <dgm:spPr/>
      <dgm:t>
        <a:bodyPr/>
        <a:lstStyle/>
        <a:p>
          <a:endParaRPr lang="en-US"/>
        </a:p>
      </dgm:t>
    </dgm:pt>
    <dgm:pt modelId="{EAB1A5B0-647B-4A01-B986-70EE82216F8F}" type="sibTrans" cxnId="{5DE57C25-907C-4AA6-B67C-1C39D50BF50D}">
      <dgm:prSet/>
      <dgm:spPr/>
      <dgm:t>
        <a:bodyPr/>
        <a:lstStyle/>
        <a:p>
          <a:endParaRPr lang="en-US"/>
        </a:p>
      </dgm:t>
    </dgm:pt>
    <dgm:pt modelId="{B21D4D9E-1CB0-4565-983B-CDFC1CBF8179}">
      <dgm:prSet phldrT="[Text]"/>
      <dgm:spPr/>
      <dgm:t>
        <a:bodyPr/>
        <a:lstStyle/>
        <a:p>
          <a:r>
            <a:rPr lang="th-TH" dirty="0"/>
            <a:t>แปลงที่ 12</a:t>
          </a:r>
          <a:endParaRPr lang="en-US" dirty="0"/>
        </a:p>
      </dgm:t>
    </dgm:pt>
    <dgm:pt modelId="{94BA1E20-394D-4061-98FA-7D45115E0E91}" type="parTrans" cxnId="{7FF7D679-196A-496A-9F38-2374D5DF0C4A}">
      <dgm:prSet/>
      <dgm:spPr/>
      <dgm:t>
        <a:bodyPr/>
        <a:lstStyle/>
        <a:p>
          <a:endParaRPr lang="en-US"/>
        </a:p>
      </dgm:t>
    </dgm:pt>
    <dgm:pt modelId="{2F2CBFF6-3583-487B-A1E2-8418602FF36F}" type="sibTrans" cxnId="{7FF7D679-196A-496A-9F38-2374D5DF0C4A}">
      <dgm:prSet/>
      <dgm:spPr/>
      <dgm:t>
        <a:bodyPr/>
        <a:lstStyle/>
        <a:p>
          <a:endParaRPr lang="en-US"/>
        </a:p>
      </dgm:t>
    </dgm:pt>
    <dgm:pt modelId="{8343D7C4-98D8-408E-8F81-6E68BD701645}" type="pres">
      <dgm:prSet presAssocID="{EF020E6C-E45D-4BC9-9EF4-AEBCC4596B56}" presName="diagram" presStyleCnt="0">
        <dgm:presLayoutVars>
          <dgm:dir/>
        </dgm:presLayoutVars>
      </dgm:prSet>
      <dgm:spPr/>
    </dgm:pt>
    <dgm:pt modelId="{D050C64A-5F82-43DD-9C1F-2C9959747974}" type="pres">
      <dgm:prSet presAssocID="{6C9C8C1C-F96E-4B76-BCDD-991A04E4C770}" presName="composite" presStyleCnt="0"/>
      <dgm:spPr/>
    </dgm:pt>
    <dgm:pt modelId="{F4FA0DE2-1625-42B0-989D-EA75B0F99619}" type="pres">
      <dgm:prSet presAssocID="{6C9C8C1C-F96E-4B76-BCDD-991A04E4C770}" presName="Image" presStyleLbl="bgShp" presStyleIdx="0" presStyleCnt="2"/>
      <dgm:spPr/>
    </dgm:pt>
    <dgm:pt modelId="{6CF36198-B431-4666-9D75-3B71177F3C7A}" type="pres">
      <dgm:prSet presAssocID="{6C9C8C1C-F96E-4B76-BCDD-991A04E4C770}" presName="Parent" presStyleLbl="node0" presStyleIdx="0" presStyleCnt="2" custLinFactNeighborX="-670" custLinFactNeighborY="37644">
        <dgm:presLayoutVars>
          <dgm:bulletEnabled val="1"/>
        </dgm:presLayoutVars>
      </dgm:prSet>
      <dgm:spPr/>
    </dgm:pt>
    <dgm:pt modelId="{9E983A07-DBED-4612-B033-B3103E6A4F9D}" type="pres">
      <dgm:prSet presAssocID="{EAB1A5B0-647B-4A01-B986-70EE82216F8F}" presName="sibTrans" presStyleCnt="0"/>
      <dgm:spPr/>
    </dgm:pt>
    <dgm:pt modelId="{9EA37D04-E106-4F27-999E-DA88985978AB}" type="pres">
      <dgm:prSet presAssocID="{B21D4D9E-1CB0-4565-983B-CDFC1CBF8179}" presName="composite" presStyleCnt="0"/>
      <dgm:spPr/>
    </dgm:pt>
    <dgm:pt modelId="{32CF93D4-C689-4052-8762-9BC507EFD298}" type="pres">
      <dgm:prSet presAssocID="{B21D4D9E-1CB0-4565-983B-CDFC1CBF8179}" presName="Image" presStyleLbl="bgShp" presStyleIdx="1" presStyleCnt="2"/>
      <dgm:spPr/>
    </dgm:pt>
    <dgm:pt modelId="{48882CBF-D6BA-4F24-89BE-F6C8058D25DD}" type="pres">
      <dgm:prSet presAssocID="{B21D4D9E-1CB0-4565-983B-CDFC1CBF8179}" presName="Parent" presStyleLbl="node0" presStyleIdx="1" presStyleCnt="2" custLinFactNeighborX="-335" custLinFactNeighborY="59952">
        <dgm:presLayoutVars>
          <dgm:bulletEnabled val="1"/>
        </dgm:presLayoutVars>
      </dgm:prSet>
      <dgm:spPr/>
    </dgm:pt>
  </dgm:ptLst>
  <dgm:cxnLst>
    <dgm:cxn modelId="{7C10A20B-85B0-4271-A8C7-1C40FD0EDE5F}" type="presOf" srcId="{6C9C8C1C-F96E-4B76-BCDD-991A04E4C770}" destId="{6CF36198-B431-4666-9D75-3B71177F3C7A}" srcOrd="0" destOrd="0" presId="urn:microsoft.com/office/officeart/2008/layout/BendingPictureCaption"/>
    <dgm:cxn modelId="{C6A99824-46C2-487C-AD6D-CF5C200FA955}" type="presOf" srcId="{B21D4D9E-1CB0-4565-983B-CDFC1CBF8179}" destId="{48882CBF-D6BA-4F24-89BE-F6C8058D25DD}" srcOrd="0" destOrd="0" presId="urn:microsoft.com/office/officeart/2008/layout/BendingPictureCaption"/>
    <dgm:cxn modelId="{5DE57C25-907C-4AA6-B67C-1C39D50BF50D}" srcId="{EF020E6C-E45D-4BC9-9EF4-AEBCC4596B56}" destId="{6C9C8C1C-F96E-4B76-BCDD-991A04E4C770}" srcOrd="0" destOrd="0" parTransId="{2B0BAA82-CE1F-4526-9DDB-952AE99CF8E2}" sibTransId="{EAB1A5B0-647B-4A01-B986-70EE82216F8F}"/>
    <dgm:cxn modelId="{7FF7D679-196A-496A-9F38-2374D5DF0C4A}" srcId="{EF020E6C-E45D-4BC9-9EF4-AEBCC4596B56}" destId="{B21D4D9E-1CB0-4565-983B-CDFC1CBF8179}" srcOrd="1" destOrd="0" parTransId="{94BA1E20-394D-4061-98FA-7D45115E0E91}" sibTransId="{2F2CBFF6-3583-487B-A1E2-8418602FF36F}"/>
    <dgm:cxn modelId="{753B36AB-3109-4BF8-BFC7-DAD7FF249731}" type="presOf" srcId="{EF020E6C-E45D-4BC9-9EF4-AEBCC4596B56}" destId="{8343D7C4-98D8-408E-8F81-6E68BD701645}" srcOrd="0" destOrd="0" presId="urn:microsoft.com/office/officeart/2008/layout/BendingPictureCaption"/>
    <dgm:cxn modelId="{D65589B7-6CF2-4940-8ACA-3ED96BD5BB81}" type="presParOf" srcId="{8343D7C4-98D8-408E-8F81-6E68BD701645}" destId="{D050C64A-5F82-43DD-9C1F-2C9959747974}" srcOrd="0" destOrd="0" presId="urn:microsoft.com/office/officeart/2008/layout/BendingPictureCaption"/>
    <dgm:cxn modelId="{435467F0-ACAB-41BE-900E-580DBE9DCC4C}" type="presParOf" srcId="{D050C64A-5F82-43DD-9C1F-2C9959747974}" destId="{F4FA0DE2-1625-42B0-989D-EA75B0F99619}" srcOrd="0" destOrd="0" presId="urn:microsoft.com/office/officeart/2008/layout/BendingPictureCaption"/>
    <dgm:cxn modelId="{083F22D9-DFEE-49AC-812A-E68148117813}" type="presParOf" srcId="{D050C64A-5F82-43DD-9C1F-2C9959747974}" destId="{6CF36198-B431-4666-9D75-3B71177F3C7A}" srcOrd="1" destOrd="0" presId="urn:microsoft.com/office/officeart/2008/layout/BendingPictureCaption"/>
    <dgm:cxn modelId="{D1CDBE9D-AD62-45F7-9FDD-4B22983378D5}" type="presParOf" srcId="{8343D7C4-98D8-408E-8F81-6E68BD701645}" destId="{9E983A07-DBED-4612-B033-B3103E6A4F9D}" srcOrd="1" destOrd="0" presId="urn:microsoft.com/office/officeart/2008/layout/BendingPictureCaption"/>
    <dgm:cxn modelId="{93BF9083-7FC8-47A6-9261-F2DFDEAC4854}" type="presParOf" srcId="{8343D7C4-98D8-408E-8F81-6E68BD701645}" destId="{9EA37D04-E106-4F27-999E-DA88985978AB}" srcOrd="2" destOrd="0" presId="urn:microsoft.com/office/officeart/2008/layout/BendingPictureCaption"/>
    <dgm:cxn modelId="{7A6C9E62-A5A3-446C-ABE4-77F72444AFC0}" type="presParOf" srcId="{9EA37D04-E106-4F27-999E-DA88985978AB}" destId="{32CF93D4-C689-4052-8762-9BC507EFD298}" srcOrd="0" destOrd="0" presId="urn:microsoft.com/office/officeart/2008/layout/BendingPictureCaption"/>
    <dgm:cxn modelId="{81885AB6-FBEE-4099-8963-30296753A217}" type="presParOf" srcId="{9EA37D04-E106-4F27-999E-DA88985978AB}" destId="{48882CBF-D6BA-4F24-89BE-F6C8058D25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7F628-F99C-4AEB-AE25-21B9BEFB7237}">
      <dsp:nvSpPr>
        <dsp:cNvPr id="0" name=""/>
        <dsp:cNvSpPr/>
      </dsp:nvSpPr>
      <dsp:spPr>
        <a:xfrm>
          <a:off x="510" y="768767"/>
          <a:ext cx="5208362" cy="384896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717A0-76E8-4392-BF90-D1F24F9BAB42}">
      <dsp:nvSpPr>
        <dsp:cNvPr id="0" name=""/>
        <dsp:cNvSpPr/>
      </dsp:nvSpPr>
      <dsp:spPr>
        <a:xfrm>
          <a:off x="1053264" y="3919839"/>
          <a:ext cx="4488057" cy="1078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4500" kern="1200" dirty="0"/>
            <a:t>ภาพป้ายแปลงฯ</a:t>
          </a:r>
          <a:endParaRPr lang="en-US" sz="4500" kern="1200" dirty="0"/>
        </a:p>
      </dsp:txBody>
      <dsp:txXfrm>
        <a:off x="1053264" y="3919839"/>
        <a:ext cx="4488057" cy="1078554"/>
      </dsp:txXfrm>
    </dsp:sp>
    <dsp:sp modelId="{B225D223-2991-4C7A-A96E-28A691704247}">
      <dsp:nvSpPr>
        <dsp:cNvPr id="0" name=""/>
        <dsp:cNvSpPr/>
      </dsp:nvSpPr>
      <dsp:spPr>
        <a:xfrm>
          <a:off x="6418449" y="768767"/>
          <a:ext cx="5208362" cy="3848960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AFC3F-7875-4118-A850-A76D8E886BAC}">
      <dsp:nvSpPr>
        <dsp:cNvPr id="0" name=""/>
        <dsp:cNvSpPr/>
      </dsp:nvSpPr>
      <dsp:spPr>
        <a:xfrm>
          <a:off x="7471203" y="3919839"/>
          <a:ext cx="4488057" cy="1078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4500" kern="1200" dirty="0"/>
            <a:t>ภาพรวมแปลงทดสอบสาธิต</a:t>
          </a:r>
          <a:endParaRPr lang="en-US" sz="4500" kern="1200" dirty="0"/>
        </a:p>
      </dsp:txBody>
      <dsp:txXfrm>
        <a:off x="7471203" y="3919839"/>
        <a:ext cx="4488057" cy="10785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13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14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15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16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17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18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0" y="519785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19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20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21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22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23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24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25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26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27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28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29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30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31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32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6DD22-0D7E-40BC-BF6F-96CA280E6F43}">
      <dsp:nvSpPr>
        <dsp:cNvPr id="0" name=""/>
        <dsp:cNvSpPr/>
      </dsp:nvSpPr>
      <dsp:spPr>
        <a:xfrm>
          <a:off x="1772239" y="78560"/>
          <a:ext cx="3392318" cy="250691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FE2D8-245A-4B31-95CB-6E770463D115}">
      <dsp:nvSpPr>
        <dsp:cNvPr id="0" name=""/>
        <dsp:cNvSpPr/>
      </dsp:nvSpPr>
      <dsp:spPr>
        <a:xfrm>
          <a:off x="2457921" y="2130921"/>
          <a:ext cx="2923167" cy="702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2000" kern="1200" dirty="0"/>
            <a:t>พรวนดินเตรียมแปลงปลูกซ่อม</a:t>
          </a:r>
          <a:endParaRPr lang="en-US" sz="2000" kern="1200" dirty="0"/>
        </a:p>
      </dsp:txBody>
      <dsp:txXfrm>
        <a:off x="2457921" y="2130921"/>
        <a:ext cx="2923167" cy="702485"/>
      </dsp:txXfrm>
    </dsp:sp>
    <dsp:sp modelId="{72387AA8-0A31-4E7D-8594-5FF00E0BEB21}">
      <dsp:nvSpPr>
        <dsp:cNvPr id="0" name=""/>
        <dsp:cNvSpPr/>
      </dsp:nvSpPr>
      <dsp:spPr>
        <a:xfrm>
          <a:off x="5896510" y="78560"/>
          <a:ext cx="3392318" cy="2506910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8131D-6636-484C-9885-2C696C167F8F}">
      <dsp:nvSpPr>
        <dsp:cNvPr id="0" name=""/>
        <dsp:cNvSpPr/>
      </dsp:nvSpPr>
      <dsp:spPr>
        <a:xfrm>
          <a:off x="6582192" y="2130921"/>
          <a:ext cx="2923167" cy="702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2000" kern="1200" dirty="0"/>
            <a:t>ตัดปรับแปลงหลังเก็บข้อมูล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endParaRPr lang="en-US" sz="2000" kern="1200" dirty="0"/>
        </a:p>
      </dsp:txBody>
      <dsp:txXfrm>
        <a:off x="6582192" y="2130921"/>
        <a:ext cx="2923167" cy="702485"/>
      </dsp:txXfrm>
    </dsp:sp>
    <dsp:sp modelId="{9A5816BE-78DA-43BE-B093-2EA55621AD3B}">
      <dsp:nvSpPr>
        <dsp:cNvPr id="0" name=""/>
        <dsp:cNvSpPr/>
      </dsp:nvSpPr>
      <dsp:spPr>
        <a:xfrm>
          <a:off x="1772239" y="3194291"/>
          <a:ext cx="3392318" cy="2506910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97ECB-859C-479E-A80D-4E5E5B2F51EB}">
      <dsp:nvSpPr>
        <dsp:cNvPr id="0" name=""/>
        <dsp:cNvSpPr/>
      </dsp:nvSpPr>
      <dsp:spPr>
        <a:xfrm>
          <a:off x="2457921" y="5246652"/>
          <a:ext cx="2923167" cy="702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2000" kern="1200" dirty="0"/>
            <a:t>กำจัดวัชพืชรอบแปลง</a:t>
          </a:r>
          <a:endParaRPr lang="en-US" sz="2000" kern="1200" dirty="0"/>
        </a:p>
      </dsp:txBody>
      <dsp:txXfrm>
        <a:off x="2457921" y="5246652"/>
        <a:ext cx="2923167" cy="702485"/>
      </dsp:txXfrm>
    </dsp:sp>
    <dsp:sp modelId="{19098FC5-D0C7-4C23-B514-04F06A8D6881}">
      <dsp:nvSpPr>
        <dsp:cNvPr id="0" name=""/>
        <dsp:cNvSpPr/>
      </dsp:nvSpPr>
      <dsp:spPr>
        <a:xfrm>
          <a:off x="5896510" y="3194291"/>
          <a:ext cx="3392318" cy="2506910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8B1FE-DAA9-4EA4-90C9-07324C07CB1F}">
      <dsp:nvSpPr>
        <dsp:cNvPr id="0" name=""/>
        <dsp:cNvSpPr/>
      </dsp:nvSpPr>
      <dsp:spPr>
        <a:xfrm>
          <a:off x="6582192" y="5246652"/>
          <a:ext cx="2923167" cy="702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2000" kern="1200" dirty="0"/>
            <a:t>ตัดเก็บเกี่ยวข้อมูลผลผลิต</a:t>
          </a:r>
          <a:endParaRPr lang="en-US" sz="2000" kern="1200" dirty="0"/>
        </a:p>
      </dsp:txBody>
      <dsp:txXfrm>
        <a:off x="6582192" y="5246652"/>
        <a:ext cx="2923167" cy="70248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33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34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35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36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37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38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39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40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6DD22-0D7E-40BC-BF6F-96CA280E6F43}">
      <dsp:nvSpPr>
        <dsp:cNvPr id="0" name=""/>
        <dsp:cNvSpPr/>
      </dsp:nvSpPr>
      <dsp:spPr>
        <a:xfrm>
          <a:off x="1772239" y="78560"/>
          <a:ext cx="3392318" cy="250691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FE2D8-245A-4B31-95CB-6E770463D115}">
      <dsp:nvSpPr>
        <dsp:cNvPr id="0" name=""/>
        <dsp:cNvSpPr/>
      </dsp:nvSpPr>
      <dsp:spPr>
        <a:xfrm>
          <a:off x="2457921" y="2130921"/>
          <a:ext cx="2923167" cy="702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2200" kern="1200" dirty="0"/>
            <a:t>ตัดชั่งวัดผลผลิต</a:t>
          </a:r>
          <a:endParaRPr lang="en-US" sz="2200" kern="1200" dirty="0"/>
        </a:p>
      </dsp:txBody>
      <dsp:txXfrm>
        <a:off x="2457921" y="2130921"/>
        <a:ext cx="2923167" cy="702485"/>
      </dsp:txXfrm>
    </dsp:sp>
    <dsp:sp modelId="{72387AA8-0A31-4E7D-8594-5FF00E0BEB21}">
      <dsp:nvSpPr>
        <dsp:cNvPr id="0" name=""/>
        <dsp:cNvSpPr/>
      </dsp:nvSpPr>
      <dsp:spPr>
        <a:xfrm>
          <a:off x="5881991" y="122105"/>
          <a:ext cx="3392318" cy="2506910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8131D-6636-484C-9885-2C696C167F8F}">
      <dsp:nvSpPr>
        <dsp:cNvPr id="0" name=""/>
        <dsp:cNvSpPr/>
      </dsp:nvSpPr>
      <dsp:spPr>
        <a:xfrm>
          <a:off x="6582192" y="2130921"/>
          <a:ext cx="2923167" cy="702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2200" kern="1200" dirty="0"/>
            <a:t>สับตัวอย่างก่อนอบ</a:t>
          </a:r>
          <a:endParaRPr lang="en-US" sz="2200" kern="1200" dirty="0"/>
        </a:p>
      </dsp:txBody>
      <dsp:txXfrm>
        <a:off x="6582192" y="2130921"/>
        <a:ext cx="2923167" cy="702485"/>
      </dsp:txXfrm>
    </dsp:sp>
    <dsp:sp modelId="{9A5816BE-78DA-43BE-B093-2EA55621AD3B}">
      <dsp:nvSpPr>
        <dsp:cNvPr id="0" name=""/>
        <dsp:cNvSpPr/>
      </dsp:nvSpPr>
      <dsp:spPr>
        <a:xfrm>
          <a:off x="1772239" y="3194291"/>
          <a:ext cx="3392318" cy="2506910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97ECB-859C-479E-A80D-4E5E5B2F51EB}">
      <dsp:nvSpPr>
        <dsp:cNvPr id="0" name=""/>
        <dsp:cNvSpPr/>
      </dsp:nvSpPr>
      <dsp:spPr>
        <a:xfrm>
          <a:off x="2457921" y="5246652"/>
          <a:ext cx="2923167" cy="702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2200" kern="1200" dirty="0"/>
            <a:t>กำชั้งน้ำหนักตัวอย่างก่อนนำเข้าตู้อบ</a:t>
          </a:r>
          <a:endParaRPr lang="en-US" sz="2200" kern="1200" dirty="0"/>
        </a:p>
      </dsp:txBody>
      <dsp:txXfrm>
        <a:off x="2457921" y="5246652"/>
        <a:ext cx="2923167" cy="702485"/>
      </dsp:txXfrm>
    </dsp:sp>
    <dsp:sp modelId="{5CE5ACAD-75B4-492E-80AD-CCECE5F5032D}">
      <dsp:nvSpPr>
        <dsp:cNvPr id="0" name=""/>
        <dsp:cNvSpPr/>
      </dsp:nvSpPr>
      <dsp:spPr>
        <a:xfrm>
          <a:off x="5896510" y="3194291"/>
          <a:ext cx="3392318" cy="2506910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314FE-E4A6-4192-975C-A7CA17103048}">
      <dsp:nvSpPr>
        <dsp:cNvPr id="0" name=""/>
        <dsp:cNvSpPr/>
      </dsp:nvSpPr>
      <dsp:spPr>
        <a:xfrm>
          <a:off x="6582192" y="5246652"/>
          <a:ext cx="2923167" cy="702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2200" kern="1200" dirty="0"/>
            <a:t>นำตัวอย่างเข้าตู้อบ</a:t>
          </a:r>
          <a:endParaRPr lang="en-US" sz="2200" kern="1200" dirty="0"/>
        </a:p>
      </dsp:txBody>
      <dsp:txXfrm>
        <a:off x="6582192" y="5246652"/>
        <a:ext cx="2923167" cy="7024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2564" y="302599"/>
          <a:ext cx="4992562" cy="3689484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1011698" y="3323111"/>
          <a:ext cx="4302101" cy="1033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4900" kern="1200" dirty="0"/>
            <a:t>แปลงที่ 1</a:t>
          </a:r>
          <a:endParaRPr lang="en-US" sz="4900" kern="1200" dirty="0"/>
        </a:p>
      </dsp:txBody>
      <dsp:txXfrm>
        <a:off x="1011698" y="3323111"/>
        <a:ext cx="4302101" cy="1033866"/>
      </dsp:txXfrm>
    </dsp:sp>
    <dsp:sp modelId="{32CF93D4-C689-4052-8762-9BC507EFD298}">
      <dsp:nvSpPr>
        <dsp:cNvPr id="0" name=""/>
        <dsp:cNvSpPr/>
      </dsp:nvSpPr>
      <dsp:spPr>
        <a:xfrm>
          <a:off x="6326656" y="302599"/>
          <a:ext cx="4992562" cy="368948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335791" y="3323111"/>
          <a:ext cx="4302101" cy="1033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4900" kern="1200" dirty="0"/>
            <a:t>แปลงที่ 2</a:t>
          </a:r>
          <a:endParaRPr lang="en-US" sz="4900" kern="1200" dirty="0"/>
        </a:p>
      </dsp:txBody>
      <dsp:txXfrm>
        <a:off x="7335791" y="3323111"/>
        <a:ext cx="4302101" cy="1033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3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4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5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6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0" y="501507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7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8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9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10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0DE2-1625-42B0-989D-EA75B0F99619}">
      <dsp:nvSpPr>
        <dsp:cNvPr id="0" name=""/>
        <dsp:cNvSpPr/>
      </dsp:nvSpPr>
      <dsp:spPr>
        <a:xfrm>
          <a:off x="3302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6198-B431-4666-9D75-3B71177F3C7A}">
      <dsp:nvSpPr>
        <dsp:cNvPr id="0" name=""/>
        <dsp:cNvSpPr/>
      </dsp:nvSpPr>
      <dsp:spPr>
        <a:xfrm>
          <a:off x="990400" y="3925678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11</a:t>
          </a:r>
          <a:endParaRPr lang="en-US" sz="5000" kern="1200" dirty="0"/>
        </a:p>
      </dsp:txBody>
      <dsp:txXfrm>
        <a:off x="990400" y="3925678"/>
        <a:ext cx="4331889" cy="1041025"/>
      </dsp:txXfrm>
    </dsp:sp>
    <dsp:sp modelId="{32CF93D4-C689-4052-8762-9BC507EFD298}">
      <dsp:nvSpPr>
        <dsp:cNvPr id="0" name=""/>
        <dsp:cNvSpPr/>
      </dsp:nvSpPr>
      <dsp:spPr>
        <a:xfrm>
          <a:off x="6289143" y="492368"/>
          <a:ext cx="5027130" cy="371503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82CBF-D6BA-4F24-89BE-F6C8058D25DD}">
      <dsp:nvSpPr>
        <dsp:cNvPr id="0" name=""/>
        <dsp:cNvSpPr/>
      </dsp:nvSpPr>
      <dsp:spPr>
        <a:xfrm>
          <a:off x="7290753" y="4026162"/>
          <a:ext cx="4331889" cy="1041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th-TH" sz="5000" kern="1200" dirty="0"/>
            <a:t>แปลงที่ 12</a:t>
          </a:r>
          <a:endParaRPr lang="en-US" sz="5000" kern="1200" dirty="0"/>
        </a:p>
      </dsp:txBody>
      <dsp:txXfrm>
        <a:off x="7290753" y="4026162"/>
        <a:ext cx="4331889" cy="1041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2BEC0A-BA49-13FF-36B7-1AE8852112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th-TH"/>
              <a:t>เอกสารแนบ ๒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C4898-9F35-E0B8-F6E7-3EBC156E73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7BD604-46C4-4269-BE9D-AABD9FD9C47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6758A-B147-9B8A-62AC-D78BEBBAAE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9BD7-DD06-056B-8EF6-9A66039644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65BD34-5463-4D3C-9AB4-1A9D6A31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021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th-TH"/>
              <a:t>เอกสารแนบ ๒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E70E94-FA77-4DD8-952A-485712AC638F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E2DAC3-64FA-4446-8ABE-46DB21C8E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926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0C64-962D-E1D6-E676-AD2445374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7C188-C420-6526-C423-898B2D27E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F7717-7D6C-D760-1B9B-71811A3E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2A6-50C8-4060-84F4-FFE8373EC4B5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7DFB-480B-B43B-0F66-3CFF54DE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4F0F-1A91-63EB-99C1-4081672B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1D57-9A8E-47B0-8403-67E3A954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1AAEA-34B0-867C-032A-FB99F44C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5521E-7495-7951-526B-C7AF7F6AA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BC395-8158-934A-6730-C2BCEB9C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B074-2775-42E6-8008-ACBEB537626D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D8A05-2CB9-BC7D-1945-1A7838F8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810A-2A29-3577-CCC6-C6F20382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1D57-9A8E-47B0-8403-67E3A954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0991A-36F0-FE63-E94D-D79242355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BC34A-D0B1-C3FE-CDF0-FF61F578D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2E6F8-1FCF-9C71-C584-C0248AE1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D677-DC3C-4F76-B154-813BEB204AF4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BF7F4-1F9B-18E5-A2F8-03BA9672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72725-2923-8C42-4F4E-B454BDA4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1D57-9A8E-47B0-8403-67E3A954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4B8B-89B0-CCD5-36C5-3FFA1560D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5FA66-F118-F863-B70A-50FD15693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E94D7-CE4D-12A6-B30F-A216DA06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CDBE-6391-4708-950E-C0CA010E952F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9A639-6CAE-CDD4-448D-C703CE39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5928A-8543-4E6D-C54B-DD89DBF1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1D57-9A8E-47B0-8403-67E3A954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016C-C3F4-AE79-004E-2F54FE189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6A1F7-211A-8042-2D84-ABC9D3063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ACFAB-88BD-2079-7F35-2E9D23F1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B6A-4DC9-4F66-A186-56EBC195404D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0CD48-5FC7-A772-8ADF-52279942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7802C-FF59-7802-8690-6E274759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1D57-9A8E-47B0-8403-67E3A954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9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DB04-B7B4-B350-3A85-AB1F7C1B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25D5A-14C2-85D8-93C0-BCFCBA4EE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22686-0D1B-6D72-E32A-1E6011B7F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7F4F3-4A20-14CC-8AAD-1969F84D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3C16-81ED-4592-BD28-C09336281A31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60D98-82D1-8167-6A7D-8A38FECA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AEF85-270C-6695-A8EF-ED3AF9FA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1D57-9A8E-47B0-8403-67E3A954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FE22F-AFDD-CE53-733A-86A5C104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A8CFC-FDAE-1106-7798-CA06D1D1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9BB14-65BC-6DFF-73A4-B3D40744C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23EE3-75AE-911E-CDDD-409540DB5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E76B60-5493-EAEC-AB6B-3C4A27C28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0D4E3C-F2AB-7106-A16B-3E6B023F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8E27-340C-4017-9824-8C51FC859231}" type="datetime1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9C5F8-6984-6C4C-9853-2005F202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3727ED-7F67-93CA-DCE7-AAAB99D6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1D57-9A8E-47B0-8403-67E3A954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3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B26A-90A5-1B7A-E05A-FB0B468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A2A1B-44BE-0AD5-2762-1B891AB3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DF7D-7274-4BB0-96F9-6B244FF8B7B6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ADB8F-DC61-1A09-2EBB-D6ED99424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203D4-4BFC-069B-4EA4-3889A0FE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1D57-9A8E-47B0-8403-67E3A954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3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EDB27-8B49-98A7-5CD2-4BB31FB6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848-D45F-475A-ACFD-601B523E0768}" type="datetime1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39893-9DA3-3084-101F-546BE9FD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F57BE-F2E3-E25F-B20D-601E152D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1D57-9A8E-47B0-8403-67E3A954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6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0CAAA-AC8A-72D6-AA4D-EC4CC991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0C39A-D462-6ABD-B42D-5E257049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3CDBC-C2D4-F218-CD71-396EAE650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2B107-3B86-FB28-4A36-BEA4A1B95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1AD9B-B112-4A77-AD14-08BD3B2A99D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18501-35AA-45EA-8074-5CBD1B06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C5035-E587-85DC-8DD5-96AC631B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1D57-9A8E-47B0-8403-67E3A954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0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4631-F979-27DA-72B2-BBE8D44A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B46DD-BCB1-2C72-2191-A5AFF5B44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F1B59-6ECC-DCE9-6AB9-7C37705F8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11C53-6597-D8C1-A244-82EAC6EA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AF75-0E33-46EA-9905-9906E6B6D491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1A923-8E43-704D-3F70-014AE2CC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E5C51-62C5-D9FB-8B66-28370F14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1D57-9A8E-47B0-8403-67E3A954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607B-13BA-54D7-BDA4-F8A0DF52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7DE27-1AE8-1B56-0997-50BE27D5D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E5429-1CFA-7B14-1BD1-4C9D35B6A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9337-9B93-42F4-A2DB-92E935CE9370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2B7B3-005B-E716-C322-A77FA3167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/>
              <a:t>เอกสารแนบ ๒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F467B-A535-E270-262C-D79888F77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C1D57-9A8E-47B0-8403-67E3A954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A413-4212-8A73-B1F4-071915F11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857" y="1456193"/>
            <a:ext cx="10101943" cy="23876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b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ภาพประกอบผลการปฏิบัติงาน</a:t>
            </a:r>
            <a:b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แปลงทดสอบสาธิตพืชอาหารสัตว์พันธุ์ดี 40 สายพันธุ์</a:t>
            </a:r>
            <a:b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2568 (รอบ 2/2568)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8064F-B998-D9C7-1EF5-03ED2A8F5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143" y="4658849"/>
            <a:ext cx="9144000" cy="1655762"/>
          </a:xfrm>
        </p:spPr>
        <p:txBody>
          <a:bodyPr/>
          <a:lstStyle/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หน่วยงานรับผิดชอบ</a:t>
            </a:r>
          </a:p>
          <a:p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ศูนย์วิจัยและพัฒนาอาหารสัตว์.........................................................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DB82D-147E-82D2-0EDA-2EE68919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28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09318-678C-3D3C-D35E-36266CA56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B66880-E0FC-EC48-D579-FFA56EBDE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409437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FE73FF1-E56D-3DE4-FF43-350F62DDE598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47C27E-44BC-7C40-6461-917C87A4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5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BE738-0B17-ED1E-2EBF-757A21BA3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FE9BF57-15A4-DCB5-E034-2C9410CCE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290951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76DF2423-9A51-2B2F-EC35-E13DABBEC2D6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61F5E6-1AA6-05EA-6078-8C4509EE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9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C7F29-858A-DEB1-7950-F8EF1392F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8EC4F3F-7B81-2409-46A3-75651D21B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629178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869C0CE-D5A0-07EE-9300-E49A3488FE46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1C2089-0478-15D3-D5A7-5446E2B0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7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B097F-F38E-582B-1B4C-AF3CBD4E4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B272E6-1A73-968D-6272-9613AB345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638797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3528D47-D7C6-CE96-4305-8F83C7A1BAF1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616C8A-EE03-D9CC-27CA-915DA2EF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0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C1B2E-0F15-7AB5-511F-5FBD4A609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1D61325-696E-D325-3DB0-94AA6175C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518035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BFFE751B-1B0A-2F43-BBC7-9E53B3EDC10A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7E8CA7-CEF7-A586-4C54-18C613785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72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7F50D-3610-3AD4-B4F4-A6ECA65FE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34254E7-3E20-D7CE-7F7D-6B2B9BECD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966560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BB37891E-EF36-4BEE-ACCF-FD19D34EFD00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8BDF1D-50F2-A482-ECD4-498AC716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7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87FDC-EF57-7EE5-3602-93BE1BF53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2442C98-4702-3C06-11BD-DA34B3CBF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827369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FF1D2F02-D8C2-9637-1180-D8AAC6603E91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33348E-0F78-B3CA-F0FA-575EEA45F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17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70DDA-3AD1-F0CA-DE40-5F5A3B602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BB5E26F-34FA-2C9B-CDD6-D91A2CB5BF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8508812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CF71619-9609-F747-3518-70205C3888BC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0DEB1D-452D-81AF-1898-4EAC3104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4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48492-1973-EAE1-2573-603E98132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029A26A-8AF0-6E00-8F64-B0791527D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947731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2CDF135-0DC8-B9F9-8274-E79FE7C4B871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A14AD1-71A9-2A0B-0E1A-5791CAC1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5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77155-A5A3-D074-EF64-60D05EE65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37A44FA-E5E5-11A0-29D9-9992DE094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947186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97DF9C0-303E-F056-D4F7-B8DA6D4B1F8A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F49AC4-9421-DF68-6A01-08E3C52B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4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CFB5C38-CB06-3E92-6674-549D33351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466789"/>
              </p:ext>
            </p:extLst>
          </p:nvPr>
        </p:nvGraphicFramePr>
        <p:xfrm>
          <a:off x="0" y="957943"/>
          <a:ext cx="11959771" cy="576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818461-414D-2362-AD9C-759671CC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0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BEA09-54E7-5205-93EB-FD618DE9E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D66292-BBBE-E93E-B901-B55236478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451538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055C5C6-AD8C-D78A-465A-CA7AE06FEC0E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D346EF-0F88-B50E-6F17-875E3A82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9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8F1EC-2BB4-F84A-3A94-D5641E19F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407B51-6DD6-3BCC-39F1-FCD209D16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156044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C2138D7D-390A-FAE6-F82D-FFA39F46E24B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7C3D56-E4B6-EEAF-EAA6-469AA68D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2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7644C-823E-F84A-EF68-FAA5BE1D5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F036C5-A1CD-0942-1BB3-560E7EC97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826925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FC7721B7-E460-A469-9D5A-7ADC24358670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768BDE-91B0-0981-9EAE-14343718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9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06C05-D2DC-8241-F048-E19DDA7A2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BF27796-809A-40DC-BACA-60D31B16E2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357569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096335CC-3B8A-2B95-2E2D-1D012CDC1AE3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694478-4680-EFCE-C27F-09162B34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47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BF571-2EFC-0059-D935-11281CA14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7774FE5-4B46-8A85-57D4-0AD3121B6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094276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BA21FD2-20A1-028F-DF57-0A9A861A66D1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331B6-D4C0-2478-59FD-071F80A1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3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F83FF-EE3E-8911-2FF3-49FD1648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th-TH" dirty="0"/>
              <a:t>ภาพแสดงผลการปฏิบัติงานในแปลงทดสอบสาธิต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D74B2C8-6865-8F31-A269-E06968228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292121"/>
              </p:ext>
            </p:extLst>
          </p:nvPr>
        </p:nvGraphicFramePr>
        <p:xfrm>
          <a:off x="0" y="914400"/>
          <a:ext cx="11277600" cy="602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47D95-EEC2-744A-E6B2-A0B72F97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B8E4-360E-9196-6BC4-52D034FA1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D198-AF87-17A2-9A25-C0311FE6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th-TH" dirty="0"/>
              <a:t>ภาพแสดงผลการปฏิบัติงานในแปลงทดสอบสาธิต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8F4363A-3978-948C-6BE3-240D14EC8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045317"/>
              </p:ext>
            </p:extLst>
          </p:nvPr>
        </p:nvGraphicFramePr>
        <p:xfrm>
          <a:off x="0" y="914400"/>
          <a:ext cx="11277600" cy="602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08D56-B0DF-070F-8F4B-34EA9A6C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5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40541-24B9-072F-293F-589B10AD3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514599-5B3E-97F4-21EC-65B240021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432395"/>
              </p:ext>
            </p:extLst>
          </p:nvPr>
        </p:nvGraphicFramePr>
        <p:xfrm>
          <a:off x="275771" y="1478755"/>
          <a:ext cx="11640457" cy="4659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BC370A8D-F3EC-D1DF-0D48-C774FACE9925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64B2B8-6936-1D63-1994-2B6DA99A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4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30657-49FD-26E4-A3EE-5E1D3ED30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D6756C6-8DA1-9A03-AEF5-9E2624C3C4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534668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A2D2AE7-BB8A-11C7-0DE0-8FF04008ADCA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796187-13D1-2436-485B-9CC9C0935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9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341D5-E35D-FECC-83A2-B750EA673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097DFEB-33C9-7996-A1DB-A1BA89470F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450471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BE2C4A3-4081-C390-714B-F032647F8DD1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F1E535-1EE3-13FE-F662-D5F77D7E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FEF55-CF3E-1DF5-39C9-9A7D6D03F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841901B-E7C9-9A84-E039-0A622FA62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339090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C854B584-341F-99F3-C59D-5D0C74523F90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F7271F-71D8-35CF-1D4D-11E7DCDB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0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3FF91-8486-20B9-9EEF-9EC25FF91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A340D28-EA77-C976-D2C8-6EC3C2D51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603477"/>
              </p:ext>
            </p:extLst>
          </p:nvPr>
        </p:nvGraphicFramePr>
        <p:xfrm>
          <a:off x="275771" y="1478755"/>
          <a:ext cx="11640457" cy="506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01F3B6B-D77F-98D0-4FB6-A8A692CDB20E}"/>
              </a:ext>
            </a:extLst>
          </p:cNvPr>
          <p:cNvSpPr txBox="1">
            <a:spLocks/>
          </p:cNvSpPr>
          <p:nvPr/>
        </p:nvSpPr>
        <p:spPr>
          <a:xfrm>
            <a:off x="145143" y="0"/>
            <a:ext cx="1204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แปลงทดสอบสาธิต พืชอาหารสัตว์พันธุ์ดี 40 พันธุ์ รายแปลง จำนวน 40 แปลง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FBBA91-EEC4-D960-76C2-28CB7D3A6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เอกสารแนบ ๒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26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591</Words>
  <Application>Microsoft Office PowerPoint</Application>
  <PresentationFormat>Widescreen</PresentationFormat>
  <Paragraphs>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TH SarabunPSK</vt:lpstr>
      <vt:lpstr>Office Theme</vt:lpstr>
      <vt:lpstr>ตัวอย่าง ภาพประกอบผลการปฏิบัติงาน แปลงทดสอบสาธิตพืชอาหารสัตว์พันธุ์ดี 40 สายพันธุ์ ประจำปีงบประมาณ 2568 (รอบ 2/2568)</vt:lpstr>
      <vt:lpstr>PowerPoint Presentation</vt:lpstr>
      <vt:lpstr>ภาพแสดงผลการปฏิบัติงานในแปลงทดสอบสาธิต</vt:lpstr>
      <vt:lpstr>ภาพแสดงผลการปฏิบัติงานในแปลงทดสอบสาธิต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Pastel Color</dc:creator>
  <cp:lastModifiedBy>lux_na Putra</cp:lastModifiedBy>
  <cp:revision>4</cp:revision>
  <cp:lastPrinted>2025-07-18T02:20:45Z</cp:lastPrinted>
  <dcterms:created xsi:type="dcterms:W3CDTF">2025-06-11T02:11:55Z</dcterms:created>
  <dcterms:modified xsi:type="dcterms:W3CDTF">2026-01-29T09:22:39Z</dcterms:modified>
</cp:coreProperties>
</file>